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57" r:id="rId3"/>
    <p:sldId id="258" r:id="rId4"/>
    <p:sldId id="259" r:id="rId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244A1-354E-4E07-8C22-2542AF4D048D}" type="datetimeFigureOut">
              <a:rPr lang="en-US" smtClean="0"/>
              <a:t>2/14/2017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157BD-F67E-4755-85A1-A700589B4C2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244A1-354E-4E07-8C22-2542AF4D048D}" type="datetimeFigureOut">
              <a:rPr lang="en-US" smtClean="0"/>
              <a:t>2/14/2017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157BD-F67E-4755-85A1-A700589B4C2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244A1-354E-4E07-8C22-2542AF4D048D}" type="datetimeFigureOut">
              <a:rPr lang="en-US" smtClean="0"/>
              <a:t>2/14/2017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157BD-F67E-4755-85A1-A700589B4C2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244A1-354E-4E07-8C22-2542AF4D048D}" type="datetimeFigureOut">
              <a:rPr lang="en-US" smtClean="0"/>
              <a:t>2/14/2017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157BD-F67E-4755-85A1-A700589B4C2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244A1-354E-4E07-8C22-2542AF4D048D}" type="datetimeFigureOut">
              <a:rPr lang="en-US" smtClean="0"/>
              <a:t>2/14/2017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157BD-F67E-4755-85A1-A700589B4C2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244A1-354E-4E07-8C22-2542AF4D048D}" type="datetimeFigureOut">
              <a:rPr lang="en-US" smtClean="0"/>
              <a:t>2/14/2017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157BD-F67E-4755-85A1-A700589B4C2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244A1-354E-4E07-8C22-2542AF4D048D}" type="datetimeFigureOut">
              <a:rPr lang="en-US" smtClean="0"/>
              <a:t>2/14/2017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157BD-F67E-4755-85A1-A700589B4C2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244A1-354E-4E07-8C22-2542AF4D048D}" type="datetimeFigureOut">
              <a:rPr lang="en-US" smtClean="0"/>
              <a:t>2/14/2017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157BD-F67E-4755-85A1-A700589B4C2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244A1-354E-4E07-8C22-2542AF4D048D}" type="datetimeFigureOut">
              <a:rPr lang="en-US" smtClean="0"/>
              <a:t>2/14/2017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157BD-F67E-4755-85A1-A700589B4C2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244A1-354E-4E07-8C22-2542AF4D048D}" type="datetimeFigureOut">
              <a:rPr lang="en-US" smtClean="0"/>
              <a:t>2/14/2017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157BD-F67E-4755-85A1-A700589B4C2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244A1-354E-4E07-8C22-2542AF4D048D}" type="datetimeFigureOut">
              <a:rPr lang="en-US" smtClean="0"/>
              <a:t>2/14/2017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157BD-F67E-4755-85A1-A700589B4C2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D244A1-354E-4E07-8C22-2542AF4D048D}" type="datetimeFigureOut">
              <a:rPr lang="en-US" smtClean="0"/>
              <a:t>2/14/2017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3157BD-F67E-4755-85A1-A700589B4C2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 l="21875" t="11458" r="7031" b="17708"/>
          <a:stretch>
            <a:fillRect/>
          </a:stretch>
        </p:blipFill>
        <p:spPr bwMode="auto">
          <a:xfrm>
            <a:off x="0" y="-53975"/>
            <a:ext cx="9144000" cy="691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WordArt 3"/>
          <p:cNvSpPr>
            <a:spLocks noChangeArrowheads="1" noChangeShapeType="1" noTextEdit="1"/>
          </p:cNvSpPr>
          <p:nvPr/>
        </p:nvSpPr>
        <p:spPr bwMode="auto">
          <a:xfrm>
            <a:off x="1219200" y="762000"/>
            <a:ext cx="6781800" cy="49530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r>
              <a:rPr lang="vi-VN" sz="3600" b="1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Trường Mầm Non Sơn Kim 2</a:t>
            </a:r>
            <a:endParaRPr lang="en-US" sz="3600" b="1" kern="1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26628" name="WordArt 4"/>
          <p:cNvSpPr>
            <a:spLocks noChangeArrowheads="1" noChangeShapeType="1" noTextEdit="1"/>
          </p:cNvSpPr>
          <p:nvPr/>
        </p:nvSpPr>
        <p:spPr bwMode="auto">
          <a:xfrm>
            <a:off x="2057400" y="1828800"/>
            <a:ext cx="5438775" cy="914400"/>
          </a:xfrm>
          <a:prstGeom prst="rect">
            <a:avLst/>
          </a:prstGeom>
        </p:spPr>
        <p:txBody>
          <a:bodyPr wrap="none" fromWordArt="1">
            <a:prstTxWarp prst="textTriangle">
              <a:avLst>
                <a:gd name="adj" fmla="val 50000"/>
              </a:avLst>
            </a:prstTxWarp>
            <a:scene3d>
              <a:camera prst="legacyObliqueTopLeft"/>
              <a:lightRig rig="legacyNormal3" dir="r"/>
            </a:scene3d>
            <a:sp3d extrusionH="201600" prstMaterial="legacyMatte">
              <a:extrusionClr>
                <a:srgbClr val="0066CC"/>
              </a:extrusionClr>
            </a:sp3d>
          </a:bodyPr>
          <a:lstStyle/>
          <a:p>
            <a:r>
              <a:rPr lang="en-US" sz="4800" b="1" kern="10" dirty="0" err="1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CC00"/>
                    </a:gs>
                    <a:gs pos="100000">
                      <a:srgbClr val="FF0000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Hoạt</a:t>
            </a:r>
            <a:r>
              <a:rPr lang="en-US" sz="4800" b="1" kern="10" dirty="0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CC00"/>
                    </a:gs>
                    <a:gs pos="100000">
                      <a:srgbClr val="FF0000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 </a:t>
            </a:r>
            <a:r>
              <a:rPr lang="en-US" sz="4800" b="1" kern="10" dirty="0" err="1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CC00"/>
                    </a:gs>
                    <a:gs pos="100000">
                      <a:srgbClr val="FF0000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động</a:t>
            </a:r>
            <a:r>
              <a:rPr lang="en-US" sz="4800" b="1" kern="10" dirty="0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CC00"/>
                    </a:gs>
                    <a:gs pos="100000">
                      <a:srgbClr val="FF0000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 </a:t>
            </a:r>
            <a:r>
              <a:rPr lang="en-US" sz="4800" b="1" kern="10" dirty="0" err="1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CC00"/>
                    </a:gs>
                    <a:gs pos="100000">
                      <a:srgbClr val="FF0000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Tạo</a:t>
            </a:r>
            <a:r>
              <a:rPr lang="en-US" sz="4800" b="1" kern="10" dirty="0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CC00"/>
                    </a:gs>
                    <a:gs pos="100000">
                      <a:srgbClr val="FF0000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 </a:t>
            </a:r>
            <a:r>
              <a:rPr lang="en-US" sz="4800" b="1" kern="10" dirty="0" err="1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CC00"/>
                    </a:gs>
                    <a:gs pos="100000">
                      <a:srgbClr val="FF0000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hình</a:t>
            </a:r>
            <a:endParaRPr lang="en-US" sz="4800" b="1" kern="10" dirty="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FFCC00"/>
                  </a:gs>
                  <a:gs pos="100000">
                    <a:srgbClr val="FF0000"/>
                  </a:gs>
                </a:gsLst>
                <a:lin ang="5400000" scaled="1"/>
              </a:gradFill>
              <a:latin typeface="Times New Roman"/>
              <a:cs typeface="Times New Roman"/>
            </a:endParaRPr>
          </a:p>
        </p:txBody>
      </p:sp>
      <p:sp>
        <p:nvSpPr>
          <p:cNvPr id="26629" name="WordArt 5"/>
          <p:cNvSpPr>
            <a:spLocks noChangeArrowheads="1" noChangeShapeType="1" noTextEdit="1"/>
          </p:cNvSpPr>
          <p:nvPr/>
        </p:nvSpPr>
        <p:spPr bwMode="auto">
          <a:xfrm>
            <a:off x="2057400" y="3962400"/>
            <a:ext cx="5534025" cy="12192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2278"/>
              </a:avLst>
            </a:prstTxWarp>
          </a:bodyPr>
          <a:lstStyle/>
          <a:p>
            <a:r>
              <a:rPr lang="en-US" sz="3600" b="1" kern="10" dirty="0" err="1" smtClean="0">
                <a:ln w="9525">
                  <a:solidFill>
                    <a:srgbClr val="6600FF"/>
                  </a:solidFill>
                  <a:round/>
                  <a:headEnd/>
                  <a:tailEnd/>
                </a:ln>
                <a:solidFill>
                  <a:srgbClr val="66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Xé</a:t>
            </a:r>
            <a:r>
              <a:rPr lang="en-US" sz="3600" b="1" kern="10" dirty="0" smtClean="0">
                <a:ln w="9525">
                  <a:solidFill>
                    <a:srgbClr val="6600FF"/>
                  </a:solidFill>
                  <a:round/>
                  <a:headEnd/>
                  <a:tailEnd/>
                </a:ln>
                <a:solidFill>
                  <a:srgbClr val="66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6600FF"/>
                  </a:solidFill>
                  <a:round/>
                  <a:headEnd/>
                  <a:tailEnd/>
                </a:ln>
                <a:solidFill>
                  <a:srgbClr val="66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dán</a:t>
            </a:r>
            <a:r>
              <a:rPr lang="en-US" sz="3600" b="1" kern="10" dirty="0" smtClean="0">
                <a:ln w="9525">
                  <a:solidFill>
                    <a:srgbClr val="6600FF"/>
                  </a:solidFill>
                  <a:round/>
                  <a:headEnd/>
                  <a:tailEnd/>
                </a:ln>
                <a:solidFill>
                  <a:srgbClr val="66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6600FF"/>
                  </a:solidFill>
                  <a:round/>
                  <a:headEnd/>
                  <a:tailEnd/>
                </a:ln>
                <a:solidFill>
                  <a:srgbClr val="66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các</a:t>
            </a:r>
            <a:r>
              <a:rPr lang="en-US" sz="3600" b="1" kern="10" dirty="0" smtClean="0">
                <a:ln w="9525">
                  <a:solidFill>
                    <a:srgbClr val="6600FF"/>
                  </a:solidFill>
                  <a:round/>
                  <a:headEnd/>
                  <a:tailEnd/>
                </a:ln>
                <a:solidFill>
                  <a:srgbClr val="66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6600FF"/>
                  </a:solidFill>
                  <a:round/>
                  <a:headEnd/>
                  <a:tailEnd/>
                </a:ln>
                <a:solidFill>
                  <a:srgbClr val="66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loại</a:t>
            </a:r>
            <a:r>
              <a:rPr lang="en-US" sz="3600" b="1" kern="10" dirty="0" smtClean="0">
                <a:ln w="9525">
                  <a:solidFill>
                    <a:srgbClr val="6600FF"/>
                  </a:solidFill>
                  <a:round/>
                  <a:headEnd/>
                  <a:tailEnd/>
                </a:ln>
                <a:solidFill>
                  <a:srgbClr val="66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6600FF"/>
                  </a:solidFill>
                  <a:round/>
                  <a:headEnd/>
                  <a:tailEnd/>
                </a:ln>
                <a:solidFill>
                  <a:srgbClr val="66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quả</a:t>
            </a:r>
            <a:endParaRPr lang="en-US" sz="3600" b="1" kern="10" dirty="0">
              <a:ln w="9525">
                <a:solidFill>
                  <a:srgbClr val="6600FF"/>
                </a:solidFill>
                <a:round/>
                <a:headEnd/>
                <a:tailEnd/>
              </a:ln>
              <a:solidFill>
                <a:srgbClr val="6600FF"/>
              </a:soli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3078" name="Rectangle 6"/>
          <p:cNvSpPr>
            <a:spLocks noChangeArrowheads="1"/>
          </p:cNvSpPr>
          <p:nvPr/>
        </p:nvSpPr>
        <p:spPr bwMode="auto">
          <a:xfrm>
            <a:off x="1600200" y="5334000"/>
            <a:ext cx="7239000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 b="1" dirty="0" err="1">
                <a:solidFill>
                  <a:srgbClr val="FFFF00"/>
                </a:solidFill>
                <a:cs typeface="Arial" charset="0"/>
              </a:rPr>
              <a:t>Người</a:t>
            </a:r>
            <a:r>
              <a:rPr lang="en-US" sz="3200" b="1" dirty="0">
                <a:solidFill>
                  <a:srgbClr val="FFFF00"/>
                </a:solidFill>
                <a:cs typeface="Arial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cs typeface="Arial" charset="0"/>
              </a:rPr>
              <a:t>thực</a:t>
            </a:r>
            <a:r>
              <a:rPr lang="en-US" sz="3200" b="1" dirty="0">
                <a:solidFill>
                  <a:srgbClr val="FFFF00"/>
                </a:solidFill>
                <a:cs typeface="Arial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cs typeface="Arial" charset="0"/>
              </a:rPr>
              <a:t>hiện</a:t>
            </a:r>
            <a:r>
              <a:rPr lang="en-US" sz="3200" b="1" dirty="0">
                <a:solidFill>
                  <a:srgbClr val="FFFF00"/>
                </a:solidFill>
                <a:cs typeface="Arial" charset="0"/>
              </a:rPr>
              <a:t>: </a:t>
            </a:r>
            <a:r>
              <a:rPr lang="en-US" sz="3200" b="1" dirty="0" err="1">
                <a:solidFill>
                  <a:srgbClr val="FFFF00"/>
                </a:solidFill>
                <a:cs typeface="Arial" charset="0"/>
              </a:rPr>
              <a:t>Nguyễn</a:t>
            </a:r>
            <a:r>
              <a:rPr lang="en-US" sz="3200" b="1" dirty="0">
                <a:solidFill>
                  <a:srgbClr val="FFFF00"/>
                </a:solidFill>
                <a:cs typeface="Arial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cs typeface="Arial" charset="0"/>
              </a:rPr>
              <a:t>Thị</a:t>
            </a:r>
            <a:r>
              <a:rPr lang="en-US" sz="3200" b="1" dirty="0">
                <a:solidFill>
                  <a:srgbClr val="FFFF00"/>
                </a:solidFill>
                <a:cs typeface="Arial" charset="0"/>
              </a:rPr>
              <a:t> Thu </a:t>
            </a:r>
            <a:r>
              <a:rPr lang="en-US" sz="3200" b="1" dirty="0" err="1">
                <a:solidFill>
                  <a:srgbClr val="FFFF00"/>
                </a:solidFill>
                <a:cs typeface="Arial" charset="0"/>
              </a:rPr>
              <a:t>Hiền</a:t>
            </a:r>
            <a:endParaRPr lang="en-US" sz="3200" b="1" dirty="0">
              <a:solidFill>
                <a:srgbClr val="FFFF00"/>
              </a:solidFill>
              <a:cs typeface="Arial" charset="0"/>
            </a:endParaRPr>
          </a:p>
          <a:p>
            <a:r>
              <a:rPr lang="en-US" sz="3200" b="1" dirty="0" err="1">
                <a:solidFill>
                  <a:srgbClr val="FFFF00"/>
                </a:solidFill>
                <a:cs typeface="Arial" charset="0"/>
              </a:rPr>
              <a:t>Đối</a:t>
            </a:r>
            <a:r>
              <a:rPr lang="en-US" sz="3200" b="1" dirty="0">
                <a:solidFill>
                  <a:srgbClr val="FFFF00"/>
                </a:solidFill>
                <a:cs typeface="Arial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cs typeface="Arial" charset="0"/>
              </a:rPr>
              <a:t>tượng</a:t>
            </a:r>
            <a:r>
              <a:rPr lang="en-US" sz="3200" b="1" dirty="0">
                <a:solidFill>
                  <a:srgbClr val="FFFF00"/>
                </a:solidFill>
                <a:cs typeface="Arial" charset="0"/>
              </a:rPr>
              <a:t>: </a:t>
            </a:r>
            <a:r>
              <a:rPr lang="en-US" sz="3200" b="1" dirty="0" err="1">
                <a:solidFill>
                  <a:srgbClr val="FFFF00"/>
                </a:solidFill>
                <a:cs typeface="Arial" charset="0"/>
              </a:rPr>
              <a:t>Lớp</a:t>
            </a:r>
            <a:r>
              <a:rPr lang="en-US" sz="3200" b="1" dirty="0">
                <a:solidFill>
                  <a:srgbClr val="FFFF00"/>
                </a:solidFill>
                <a:cs typeface="Arial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cs typeface="Arial" charset="0"/>
              </a:rPr>
              <a:t>Mẫu</a:t>
            </a:r>
            <a:r>
              <a:rPr lang="en-US" sz="3200" b="1" dirty="0">
                <a:solidFill>
                  <a:srgbClr val="FFFF00"/>
                </a:solidFill>
                <a:cs typeface="Arial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cs typeface="Arial" charset="0"/>
              </a:rPr>
              <a:t>giáo</a:t>
            </a:r>
            <a:r>
              <a:rPr lang="en-US" sz="3200" b="1" dirty="0">
                <a:solidFill>
                  <a:srgbClr val="FFFF00"/>
                </a:solidFill>
                <a:cs typeface="Arial" charset="0"/>
              </a:rPr>
              <a:t> </a:t>
            </a:r>
            <a:r>
              <a:rPr lang="en-US" sz="3200" b="1" dirty="0" smtClean="0">
                <a:solidFill>
                  <a:srgbClr val="FFFF00"/>
                </a:solidFill>
                <a:cs typeface="Arial" charset="0"/>
              </a:rPr>
              <a:t>4 </a:t>
            </a:r>
            <a:r>
              <a:rPr lang="en-US" sz="3200" b="1" dirty="0">
                <a:solidFill>
                  <a:srgbClr val="FFFF00"/>
                </a:solidFill>
                <a:cs typeface="Arial" charset="0"/>
              </a:rPr>
              <a:t>B</a:t>
            </a:r>
          </a:p>
        </p:txBody>
      </p:sp>
      <p:sp>
        <p:nvSpPr>
          <p:cNvPr id="3079" name="AutoShape 4" descr="http://4.bp.blogspot.com/-4zRw3rOKMd8/UMSWYlMA8-I/AAAAAAAATm0/Q5dKU9Ty01g/s1600/Anh-dong-cay-xanh-+(11).gif"/>
          <p:cNvSpPr>
            <a:spLocks noChangeAspect="1" noChangeArrowheads="1"/>
          </p:cNvSpPr>
          <p:nvPr/>
        </p:nvSpPr>
        <p:spPr bwMode="auto">
          <a:xfrm>
            <a:off x="13652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80" name="AutoShape 6" descr="http://4.bp.blogspot.com/-4zRw3rOKMd8/UMSWYlMA8-I/AAAAAAAATm0/Q5dKU9Ty01g/s1600/Anh-dong-cay-xanh-+(11).gif"/>
          <p:cNvSpPr>
            <a:spLocks noChangeAspect="1" noChangeArrowheads="1"/>
          </p:cNvSpPr>
          <p:nvPr/>
        </p:nvSpPr>
        <p:spPr bwMode="auto">
          <a:xfrm>
            <a:off x="13652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266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66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66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8" dur="2000"/>
                                        <p:tgtEl>
                                          <p:spTgt spid="26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7" grpId="0" animBg="1"/>
      <p:bldP spid="26628" grpId="0" animBg="1"/>
      <p:bldP spid="2662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ảnh có liên qua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ết quả hình ảnh cho xé dán các loại quả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socnhi3.vcmedia.vn/hoasinhi/data/1/0/9/0/6/0/tranh%20du%20thi%20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</TotalTime>
  <Words>31</Words>
  <Application>Microsoft Office PowerPoint</Application>
  <PresentationFormat>On-screen Show (4:3)</PresentationFormat>
  <Paragraphs>5</Paragraphs>
  <Slides>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5" baseType="lpstr">
      <vt:lpstr>Office Theme</vt:lpstr>
      <vt:lpstr>Slide 1</vt:lpstr>
      <vt:lpstr>Slide 2</vt:lpstr>
      <vt:lpstr>Slide 3</vt:lpstr>
      <vt:lpstr>Slide 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HongHa</dc:creator>
  <cp:lastModifiedBy>HongHa</cp:lastModifiedBy>
  <cp:revision>3</cp:revision>
  <dcterms:created xsi:type="dcterms:W3CDTF">2017-02-14T00:59:05Z</dcterms:created>
  <dcterms:modified xsi:type="dcterms:W3CDTF">2017-02-14T02:13:20Z</dcterms:modified>
</cp:coreProperties>
</file>